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4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0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0782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8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3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4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8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2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5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7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C288C6D-3814-4DD9-A710-F0001F5C20B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F17B6CE-D20F-4C05-85DC-311BE614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44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6F68-0D94-4073-9BC8-6FD522716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Heat Transfer Picture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73463-2795-458F-A06D-FF6D75BE5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33E6-BE7E-41E6-8E5E-E925554B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1026" name="Picture 2" descr="Image result for Radiation">
            <a:extLst>
              <a:ext uri="{FF2B5EF4-FFF2-40B4-BE49-F238E27FC236}">
                <a16:creationId xmlns:a16="http://schemas.microsoft.com/office/drawing/2014/main" id="{1686330C-FA07-4695-946C-37FB8E9F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81" y="2097327"/>
            <a:ext cx="8057438" cy="46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8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94EA-C016-416E-9F34-7A6EC921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3" name="Content Placeholder 3" descr="convection in the mantle.jpg">
            <a:extLst>
              <a:ext uri="{FF2B5EF4-FFF2-40B4-BE49-F238E27FC236}">
                <a16:creationId xmlns:a16="http://schemas.microsoft.com/office/drawing/2014/main" id="{29A76B29-6602-4D7D-BC64-9B39938780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9643" y="2072897"/>
            <a:ext cx="9065217" cy="45326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4F7F78-8C93-4A73-A8FC-D6F4721461FB}"/>
              </a:ext>
            </a:extLst>
          </p:cNvPr>
          <p:cNvSpPr/>
          <p:nvPr/>
        </p:nvSpPr>
        <p:spPr>
          <a:xfrm>
            <a:off x="3347634" y="4742481"/>
            <a:ext cx="1627322" cy="43395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5F132-27A0-4BC0-90A6-FA265A2C7936}"/>
              </a:ext>
            </a:extLst>
          </p:cNvPr>
          <p:cNvSpPr/>
          <p:nvPr/>
        </p:nvSpPr>
        <p:spPr>
          <a:xfrm>
            <a:off x="6750803" y="4742480"/>
            <a:ext cx="1627322" cy="43395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4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52B2-0B66-47F4-9B17-06D140AC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2050" name="Picture 2" descr="Image result for conduction">
            <a:extLst>
              <a:ext uri="{FF2B5EF4-FFF2-40B4-BE49-F238E27FC236}">
                <a16:creationId xmlns:a16="http://schemas.microsoft.com/office/drawing/2014/main" id="{1840DF57-AF47-4072-AC0A-C28752EA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74" y="2182031"/>
            <a:ext cx="3952068" cy="43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4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3BFE-4FBD-4753-A967-73861283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3074" name="Picture 2" descr="Image result for convection">
            <a:extLst>
              <a:ext uri="{FF2B5EF4-FFF2-40B4-BE49-F238E27FC236}">
                <a16:creationId xmlns:a16="http://schemas.microsoft.com/office/drawing/2014/main" id="{64EF82B4-50BD-4EB0-8DC3-D39AC92B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92" y="1706218"/>
            <a:ext cx="6357615" cy="49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5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D7DA-FC92-4DAB-8A6B-9A2C9725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your own words, DEFINE conduction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9955B8-27E6-4E51-A83D-42F24299C0ED}"/>
              </a:ext>
            </a:extLst>
          </p:cNvPr>
          <p:cNvSpPr txBox="1">
            <a:spLocks/>
          </p:cNvSpPr>
          <p:nvPr/>
        </p:nvSpPr>
        <p:spPr>
          <a:xfrm>
            <a:off x="570249" y="2249838"/>
            <a:ext cx="10353762" cy="78783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2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D7DA-FC92-4DAB-8A6B-9A2C9725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your own words, DEFINE radiation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9955B8-27E6-4E51-A83D-42F24299C0ED}"/>
              </a:ext>
            </a:extLst>
          </p:cNvPr>
          <p:cNvSpPr txBox="1">
            <a:spLocks/>
          </p:cNvSpPr>
          <p:nvPr/>
        </p:nvSpPr>
        <p:spPr>
          <a:xfrm>
            <a:off x="570249" y="2249838"/>
            <a:ext cx="10353762" cy="78783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9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D7DA-FC92-4DAB-8A6B-9A2C9725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your own words, DEFINE convection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9955B8-27E6-4E51-A83D-42F24299C0ED}"/>
              </a:ext>
            </a:extLst>
          </p:cNvPr>
          <p:cNvSpPr txBox="1">
            <a:spLocks/>
          </p:cNvSpPr>
          <p:nvPr/>
        </p:nvSpPr>
        <p:spPr>
          <a:xfrm>
            <a:off x="570249" y="2249838"/>
            <a:ext cx="10353762" cy="78783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7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D7DA-FC92-4DAB-8A6B-9A2C9725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BONUS: What is the red liquid that was once in thermometers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9955B8-27E6-4E51-A83D-42F24299C0ED}"/>
              </a:ext>
            </a:extLst>
          </p:cNvPr>
          <p:cNvSpPr txBox="1">
            <a:spLocks/>
          </p:cNvSpPr>
          <p:nvPr/>
        </p:nvSpPr>
        <p:spPr>
          <a:xfrm>
            <a:off x="1401160" y="2391905"/>
            <a:ext cx="9389679" cy="207418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Hint, it’s the only metal that is liquid at room temperature</a:t>
            </a:r>
          </a:p>
        </p:txBody>
      </p:sp>
      <p:pic>
        <p:nvPicPr>
          <p:cNvPr id="1026" name="Picture 2" descr="Image result for thermometer">
            <a:extLst>
              <a:ext uri="{FF2B5EF4-FFF2-40B4-BE49-F238E27FC236}">
                <a16:creationId xmlns:a16="http://schemas.microsoft.com/office/drawing/2014/main" id="{2E324BCA-9952-4BB5-BDEE-3C7A5FD52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1" r="35679"/>
          <a:stretch/>
        </p:blipFill>
        <p:spPr bwMode="auto">
          <a:xfrm>
            <a:off x="10874643" y="2095500"/>
            <a:ext cx="1317357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hermometer">
            <a:extLst>
              <a:ext uri="{FF2B5EF4-FFF2-40B4-BE49-F238E27FC236}">
                <a16:creationId xmlns:a16="http://schemas.microsoft.com/office/drawing/2014/main" id="{C1129DE1-8E9C-4464-9831-124F5FA45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1" r="35679"/>
          <a:stretch/>
        </p:blipFill>
        <p:spPr bwMode="auto">
          <a:xfrm>
            <a:off x="0" y="2095500"/>
            <a:ext cx="1317357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7434-08CB-4168-8238-67398B7D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1026" name="Picture 2" descr="Image result for sun heating earth gif">
            <a:extLst>
              <a:ext uri="{FF2B5EF4-FFF2-40B4-BE49-F238E27FC236}">
                <a16:creationId xmlns:a16="http://schemas.microsoft.com/office/drawing/2014/main" id="{28A1EA8C-6311-4261-9600-7B147E2D1A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63" y="2209090"/>
            <a:ext cx="6508474" cy="46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2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9F6D-C704-4CA7-8AB4-863C301B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4098" name="Picture 2" descr="Image result for conduction heat transfer example">
            <a:extLst>
              <a:ext uri="{FF2B5EF4-FFF2-40B4-BE49-F238E27FC236}">
                <a16:creationId xmlns:a16="http://schemas.microsoft.com/office/drawing/2014/main" id="{7C737E88-3EE1-4507-92C7-A6F70AD8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49" y="2359300"/>
            <a:ext cx="5345082" cy="43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E55471-46F5-41AB-B97B-3C2E1A27FF62}"/>
              </a:ext>
            </a:extLst>
          </p:cNvPr>
          <p:cNvSpPr/>
          <p:nvPr/>
        </p:nvSpPr>
        <p:spPr>
          <a:xfrm>
            <a:off x="2544417" y="2146852"/>
            <a:ext cx="6520070" cy="1166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9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8257-513C-4D17-A092-98671780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2050" name="Picture 2" descr="Image result for radiation heat transfer example">
            <a:extLst>
              <a:ext uri="{FF2B5EF4-FFF2-40B4-BE49-F238E27FC236}">
                <a16:creationId xmlns:a16="http://schemas.microsoft.com/office/drawing/2014/main" id="{DEC156C5-E379-4126-BB67-0F8248A8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4" y="2694616"/>
            <a:ext cx="7553739" cy="36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E9885-6CAF-4F0F-B181-B529D95F24B4}"/>
              </a:ext>
            </a:extLst>
          </p:cNvPr>
          <p:cNvSpPr/>
          <p:nvPr/>
        </p:nvSpPr>
        <p:spPr>
          <a:xfrm>
            <a:off x="5565913" y="3021496"/>
            <a:ext cx="1258957" cy="265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0F79-4EC2-437E-A885-B20C5549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3074" name="Picture 2" descr="Image result for radiation heat transfer example">
            <a:extLst>
              <a:ext uri="{FF2B5EF4-FFF2-40B4-BE49-F238E27FC236}">
                <a16:creationId xmlns:a16="http://schemas.microsoft.com/office/drawing/2014/main" id="{80910B59-A88A-4F40-BE3C-61E8A1B4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7" y="2178775"/>
            <a:ext cx="6984930" cy="467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7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094D-C91E-46D9-B49B-84124ADF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5122" name="Picture 2" descr="Image result for stepping on hot sand">
            <a:extLst>
              <a:ext uri="{FF2B5EF4-FFF2-40B4-BE49-F238E27FC236}">
                <a16:creationId xmlns:a16="http://schemas.microsoft.com/office/drawing/2014/main" id="{C5857A17-3DA7-4D85-AC4B-694A49DA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7" y="2239618"/>
            <a:ext cx="7103165" cy="3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4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85E8-747A-48B7-B9D3-6F13211D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6146" name="Picture 2" descr="Image result for cooking an egg on a stove gif">
            <a:extLst>
              <a:ext uri="{FF2B5EF4-FFF2-40B4-BE49-F238E27FC236}">
                <a16:creationId xmlns:a16="http://schemas.microsoft.com/office/drawing/2014/main" id="{1C9DED91-6E1B-4122-B689-DB048484E1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74" y="2338733"/>
            <a:ext cx="7377183" cy="41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6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94BA-9A13-40C2-945B-50680BB2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7170" name="Picture 2" descr="Image result for example of convection">
            <a:extLst>
              <a:ext uri="{FF2B5EF4-FFF2-40B4-BE49-F238E27FC236}">
                <a16:creationId xmlns:a16="http://schemas.microsoft.com/office/drawing/2014/main" id="{B80B1B00-1A2E-4CE7-8CAF-2A055CD4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21" y="1990724"/>
            <a:ext cx="7985839" cy="48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AE21AE-130A-480D-A959-690642B378C8}"/>
              </a:ext>
            </a:extLst>
          </p:cNvPr>
          <p:cNvSpPr/>
          <p:nvPr/>
        </p:nvSpPr>
        <p:spPr>
          <a:xfrm>
            <a:off x="1391478" y="3790122"/>
            <a:ext cx="2478157" cy="2345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0131-AE79-48B2-AD0E-842B3ECD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Radiation, Conduction, or Convection</a:t>
            </a:r>
          </a:p>
        </p:txBody>
      </p:sp>
      <p:pic>
        <p:nvPicPr>
          <p:cNvPr id="8194" name="Picture 2" descr="Image result for example of convection">
            <a:extLst>
              <a:ext uri="{FF2B5EF4-FFF2-40B4-BE49-F238E27FC236}">
                <a16:creationId xmlns:a16="http://schemas.microsoft.com/office/drawing/2014/main" id="{C841664C-E5D2-4886-9550-4ABBB2F07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2" t="15885" r="6926" b="16533"/>
          <a:stretch/>
        </p:blipFill>
        <p:spPr bwMode="auto">
          <a:xfrm>
            <a:off x="3472070" y="2451651"/>
            <a:ext cx="4174434" cy="42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62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8080</TotalTime>
  <Words>121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Calisto MT</vt:lpstr>
      <vt:lpstr>Trebuchet MS</vt:lpstr>
      <vt:lpstr>Wingdings 2</vt:lpstr>
      <vt:lpstr>Slate</vt:lpstr>
      <vt:lpstr>Heat Transfer Picture Quiz</vt:lpstr>
      <vt:lpstr>Radiation, Conduction, or Convection</vt:lpstr>
      <vt:lpstr>Radiation, Conduction, or Convection</vt:lpstr>
      <vt:lpstr>Radiation, Conduction, or Convection</vt:lpstr>
      <vt:lpstr>Radiation, Conduction, or Convection</vt:lpstr>
      <vt:lpstr>Radiation, Conduction, or Convection</vt:lpstr>
      <vt:lpstr>Radiation, Conduction, or Convection</vt:lpstr>
      <vt:lpstr>Radiation, Conduction, or Convection</vt:lpstr>
      <vt:lpstr>Radiation, Conduction, or Convection</vt:lpstr>
      <vt:lpstr>Radiation, Conduction, or Convection</vt:lpstr>
      <vt:lpstr>Radiation, Conduction, or Convection</vt:lpstr>
      <vt:lpstr>Radiation, Conduction, or Convection</vt:lpstr>
      <vt:lpstr>Radiation, Conduction, or Convection</vt:lpstr>
      <vt:lpstr>In your own words, DEFINE conduction</vt:lpstr>
      <vt:lpstr>In your own words, DEFINE radiation</vt:lpstr>
      <vt:lpstr>In your own words, DEFINE convection</vt:lpstr>
      <vt:lpstr>BONUS: What is the red liquid that was once in thermometers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Transfer Picture Quiz</dc:title>
  <dc:creator>matthew dunker</dc:creator>
  <cp:lastModifiedBy>matthew dunker</cp:lastModifiedBy>
  <cp:revision>8</cp:revision>
  <dcterms:created xsi:type="dcterms:W3CDTF">2019-08-30T10:51:02Z</dcterms:created>
  <dcterms:modified xsi:type="dcterms:W3CDTF">2020-02-03T20:52:18Z</dcterms:modified>
</cp:coreProperties>
</file>